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5C27C8-7C6E-BEE4-1E71-0CA5B73FA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D841AA0-AD4A-11E6-730A-E17518FB8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FAAD9EE-19A4-4BDB-E0C1-305E8FB9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33C7-D85B-42F1-97AD-34B5CB24B9A1}" type="datetimeFigureOut">
              <a:rPr lang="tr-TR" smtClean="0"/>
              <a:t>27.10.2024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19E0659-6302-F1BD-9574-9342733D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8D66881-8201-53E7-EF81-090C6CAD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744F-B9C7-41DD-9526-8C1A8E54CA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2613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4E11D5-5671-D6F6-B78A-40CE0ADFF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274A9B6-9304-F974-8AF3-94FA4B5B3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3DC2598-83EA-1FD6-5163-DF21FFD2D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33C7-D85B-42F1-97AD-34B5CB24B9A1}" type="datetimeFigureOut">
              <a:rPr lang="tr-TR" smtClean="0"/>
              <a:t>27.10.2024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28FAA4F-1851-5A0D-FA89-599094EE2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CE40C0B-8606-1E11-B72D-CDD1B70C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744F-B9C7-41DD-9526-8C1A8E54CA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809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3AFF168-B8F8-365E-EEA8-9A561A52A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FF44256-94FF-0833-5E01-341F2A9C9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7C4EFD4-79A5-C160-0927-B7052CAE6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33C7-D85B-42F1-97AD-34B5CB24B9A1}" type="datetimeFigureOut">
              <a:rPr lang="tr-TR" smtClean="0"/>
              <a:t>27.10.2024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677E179-50BC-AD9B-82B1-B5984B39C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C86691B-0AEA-D674-4C02-CCA1A244B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744F-B9C7-41DD-9526-8C1A8E54CA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3714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9E30D0-1163-D95E-4AAD-66AEC4C09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90BB4F5-8B11-4F2F-5053-7535EF269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6E9B623-E81D-DDAB-C8B6-D9410C64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33C7-D85B-42F1-97AD-34B5CB24B9A1}" type="datetimeFigureOut">
              <a:rPr lang="tr-TR" smtClean="0"/>
              <a:t>27.10.2024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03D190A-2CE6-681C-1530-D7214D56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CC0899-DD2C-EA6F-A5CC-C77870AC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744F-B9C7-41DD-9526-8C1A8E54CA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979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61496E-9DEA-235F-25C2-6A0458FC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15735BA-43A7-5B6B-0A1B-DB569C112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A4B5BF-EB29-1E8B-4589-88494B6E1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33C7-D85B-42F1-97AD-34B5CB24B9A1}" type="datetimeFigureOut">
              <a:rPr lang="tr-TR" smtClean="0"/>
              <a:t>27.10.2024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8D513AF-BB7A-99D7-C195-2701343BF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3A6F07C-6C29-905B-06A1-D8D407C7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744F-B9C7-41DD-9526-8C1A8E54CA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343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A8F685-DDE2-1DBE-85C7-F0919B95C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04FF710-2084-D05F-329D-BA5FE846B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F2ED3FD-DC32-A987-66CF-CC93DA993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503E716-3334-6AE4-7BAD-E7044A59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33C7-D85B-42F1-97AD-34B5CB24B9A1}" type="datetimeFigureOut">
              <a:rPr lang="tr-TR" smtClean="0"/>
              <a:t>27.10.2024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6DD322F-72C9-C4D2-7D82-6FF23D33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F6BDB41-614E-1D1B-7D79-3221967F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744F-B9C7-41DD-9526-8C1A8E54CA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887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6962F7A-8F80-01F6-7351-4C2D79661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5918BD0-FA18-8074-D059-E098AC723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B6ADC2A-A4C1-8658-D4A2-98CAB7704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F6F0120-FE4F-95AE-8E13-D48CEC2294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1E5CC33-A130-CE7D-2871-0CEC63FA0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F10BC03-1EF7-E070-8223-AE12FD963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33C7-D85B-42F1-97AD-34B5CB24B9A1}" type="datetimeFigureOut">
              <a:rPr lang="tr-TR" smtClean="0"/>
              <a:t>27.10.2024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F686A45-7150-7C92-8B4E-D2F4ABF1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75900BC8-43E9-DB79-E6CF-30DE7D517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744F-B9C7-41DD-9526-8C1A8E54CA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9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31E3A8-C4AF-1084-BA51-383AFB43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FDA18F2-A908-E21F-E420-D11C805A4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33C7-D85B-42F1-97AD-34B5CB24B9A1}" type="datetimeFigureOut">
              <a:rPr lang="tr-TR" smtClean="0"/>
              <a:t>27.10.2024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C48815A-2147-BE31-0394-9C02560A7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2AE95E6-F10B-7D00-9796-40986ED28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744F-B9C7-41DD-9526-8C1A8E54CA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938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0B8C447-5250-C12E-33CB-0FF76367A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33C7-D85B-42F1-97AD-34B5CB24B9A1}" type="datetimeFigureOut">
              <a:rPr lang="tr-TR" smtClean="0"/>
              <a:t>27.10.2024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1F9ED3B-47E6-5C4D-5BA9-3D410BA6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589154A-8127-2128-31AA-4556EB09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744F-B9C7-41DD-9526-8C1A8E54CA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505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98235D-B4DE-4D90-982F-AC36E573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793A137-A959-380D-691D-2F66B3C11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F99DA77-434A-0FFB-2AB0-5DA679C40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C9BD073-A817-6570-7239-5992EEB6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33C7-D85B-42F1-97AD-34B5CB24B9A1}" type="datetimeFigureOut">
              <a:rPr lang="tr-TR" smtClean="0"/>
              <a:t>27.10.2024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7FCA9E9-A943-68FD-43B6-2A11F0427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0DB7BE6-426F-6A1C-F9F0-BF2BE168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744F-B9C7-41DD-9526-8C1A8E54CA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482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F8B35B-0B27-9400-BACD-F47FF2DC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1DFADAC-110F-ABD5-A1B7-A6F44D196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99A5E0C-2D57-9041-9780-B8FADB1D4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9904B19-0E93-E09B-8A46-07D24839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233C7-D85B-42F1-97AD-34B5CB24B9A1}" type="datetimeFigureOut">
              <a:rPr lang="tr-TR" smtClean="0"/>
              <a:t>27.10.2024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C841C68-685A-05BC-1801-BD1DEBB0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C45F553-6ADA-1840-14DD-AFE633ED2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744F-B9C7-41DD-9526-8C1A8E54CA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5409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54BA8AD-BBF3-667E-3BD6-9C8B4AA3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3C8B20A-4ABE-1A00-EBF9-D328B593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FDA572A-1431-E68D-063F-1EBE0CA3E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4233C7-D85B-42F1-97AD-34B5CB24B9A1}" type="datetimeFigureOut">
              <a:rPr lang="tr-TR" smtClean="0"/>
              <a:t>27.10.2024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0641D16-F5D9-F838-9547-D113BB56F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58A07BD-5C03-E9FC-1451-3682399CA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E1744F-B9C7-41DD-9526-8C1A8E54CA5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070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tasarım içeren bir resim">
            <a:extLst>
              <a:ext uri="{FF2B5EF4-FFF2-40B4-BE49-F238E27FC236}">
                <a16:creationId xmlns:a16="http://schemas.microsoft.com/office/drawing/2014/main" id="{864F03DC-9797-2820-B83B-2BCBB36C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709D55E-723D-773A-3DED-DF912B325F43}"/>
              </a:ext>
            </a:extLst>
          </p:cNvPr>
          <p:cNvSpPr txBox="1">
            <a:spLocks/>
          </p:cNvSpPr>
          <p:nvPr/>
        </p:nvSpPr>
        <p:spPr>
          <a:xfrm>
            <a:off x="1566231" y="3849624"/>
            <a:ext cx="5858698" cy="594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/>
              <a:t>Presentation </a:t>
            </a:r>
            <a:r>
              <a:rPr lang="tr-TR" b="1" dirty="0" err="1"/>
              <a:t>Title</a:t>
            </a:r>
            <a:br>
              <a:rPr lang="tr-TR" b="1" dirty="0"/>
            </a:br>
            <a:r>
              <a:rPr lang="tr-TR" b="1" dirty="0"/>
              <a:t>.................................................................................................</a:t>
            </a:r>
            <a:br>
              <a:rPr lang="tr-TR" b="1" dirty="0"/>
            </a:br>
            <a:r>
              <a:rPr lang="tr-TR" b="1" dirty="0"/>
              <a:t>.................................................................................................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794BBD5-7791-0095-FCB6-79123D2F0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6965" y="4444043"/>
            <a:ext cx="1505116" cy="265117"/>
          </a:xfrm>
        </p:spPr>
        <p:txBody>
          <a:bodyPr>
            <a:normAutofit fontScale="62500" lnSpcReduction="20000"/>
          </a:bodyPr>
          <a:lstStyle/>
          <a:p>
            <a:r>
              <a:rPr lang="tr-TR" b="1" dirty="0" err="1"/>
              <a:t>Speaker</a:t>
            </a:r>
            <a:r>
              <a:rPr lang="tr-TR" b="1" dirty="0"/>
              <a:t> Name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5E585C1-809C-32A1-D1AD-A268364C7F23}"/>
              </a:ext>
            </a:extLst>
          </p:cNvPr>
          <p:cNvSpPr txBox="1">
            <a:spLocks/>
          </p:cNvSpPr>
          <p:nvPr/>
        </p:nvSpPr>
        <p:spPr>
          <a:xfrm>
            <a:off x="3611194" y="4773345"/>
            <a:ext cx="1768771" cy="26511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Organization</a:t>
            </a:r>
            <a:r>
              <a:rPr lang="tr-TR" dirty="0"/>
              <a:t>/</a:t>
            </a:r>
            <a:r>
              <a:rPr lang="tr-TR" dirty="0" err="1"/>
              <a:t>Institution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1788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7AED4-B100-ECA4-C0D1-8A7B99DB2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ekran görüntüsü, tasarım içeren bir resim">
            <a:extLst>
              <a:ext uri="{FF2B5EF4-FFF2-40B4-BE49-F238E27FC236}">
                <a16:creationId xmlns:a16="http://schemas.microsoft.com/office/drawing/2014/main" id="{CCE103E5-796F-6B41-F4FA-DC7AFEE53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92765DB-DB4B-9B0D-E5D6-2B820DCCB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8485" y="1452639"/>
            <a:ext cx="6655028" cy="376161"/>
          </a:xfrm>
        </p:spPr>
        <p:txBody>
          <a:bodyPr>
            <a:normAutofit fontScale="92500" lnSpcReduction="10000"/>
          </a:bodyPr>
          <a:lstStyle/>
          <a:p>
            <a:r>
              <a:rPr lang="tr-TR" dirty="0" err="1"/>
              <a:t>Headings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23254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</Words>
  <Application>Microsoft Office PowerPoint</Application>
  <PresentationFormat>Geniş ekran</PresentationFormat>
  <Paragraphs>4</Paragraphs>
  <Slides>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Teması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Yamaç Okan KIRMIZIGÜL</dc:creator>
  <cp:lastModifiedBy>Yamaç Okan KIRMIZIGÜL</cp:lastModifiedBy>
  <cp:revision>1</cp:revision>
  <dcterms:created xsi:type="dcterms:W3CDTF">2024-10-27T09:01:51Z</dcterms:created>
  <dcterms:modified xsi:type="dcterms:W3CDTF">2024-10-27T09:09:08Z</dcterms:modified>
</cp:coreProperties>
</file>